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0" autoAdjust="0"/>
    <p:restoredTop sz="94660"/>
  </p:normalViewPr>
  <p:slideViewPr>
    <p:cSldViewPr snapToGrid="0">
      <p:cViewPr varScale="1">
        <p:scale>
          <a:sx n="88" d="100"/>
          <a:sy n="88" d="100"/>
        </p:scale>
        <p:origin x="1104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>
            <a:normAutofit/>
          </a:bodyPr>
          <a:lstStyle>
            <a:lvl1pPr algn="ctr">
              <a:defRPr sz="44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D115C-7C7E-47A0-B651-5907128B8432}" type="datetimeFigureOut">
              <a:rPr lang="en-US" smtClean="0"/>
              <a:t>9/11/2017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94AE4-F01B-466A-B6D9-CBB21216D2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4553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D115C-7C7E-47A0-B651-5907128B8432}" type="datetimeFigureOut">
              <a:rPr lang="en-US" smtClean="0"/>
              <a:t>9/11/2017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94AE4-F01B-466A-B6D9-CBB21216D2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4233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D115C-7C7E-47A0-B651-5907128B8432}" type="datetimeFigureOut">
              <a:rPr lang="en-US" smtClean="0"/>
              <a:t>9/11/2017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94AE4-F01B-466A-B6D9-CBB21216D2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3770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D115C-7C7E-47A0-B651-5907128B8432}" type="datetimeFigureOut">
              <a:rPr lang="en-US" smtClean="0"/>
              <a:t>9/11/2017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94AE4-F01B-466A-B6D9-CBB21216D2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9237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D115C-7C7E-47A0-B651-5907128B8432}" type="datetimeFigureOut">
              <a:rPr lang="en-US" smtClean="0"/>
              <a:t>9/11/2017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94AE4-F01B-466A-B6D9-CBB21216D2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6164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D115C-7C7E-47A0-B651-5907128B8432}" type="datetimeFigureOut">
              <a:rPr lang="en-US" smtClean="0"/>
              <a:t>9/11/2017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94AE4-F01B-466A-B6D9-CBB21216D2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0032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D115C-7C7E-47A0-B651-5907128B8432}" type="datetimeFigureOut">
              <a:rPr lang="en-US" smtClean="0"/>
              <a:t>9/11/2017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94AE4-F01B-466A-B6D9-CBB21216D2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3644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D115C-7C7E-47A0-B651-5907128B8432}" type="datetimeFigureOut">
              <a:rPr lang="en-US" smtClean="0"/>
              <a:t>9/11/2017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94AE4-F01B-466A-B6D9-CBB21216D2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9447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D115C-7C7E-47A0-B651-5907128B8432}" type="datetimeFigureOut">
              <a:rPr lang="en-US" smtClean="0"/>
              <a:t>9/11/2017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94AE4-F01B-466A-B6D9-CBB21216D2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7635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D115C-7C7E-47A0-B651-5907128B8432}" type="datetimeFigureOut">
              <a:rPr lang="en-US" smtClean="0"/>
              <a:t>9/11/2017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94AE4-F01B-466A-B6D9-CBB21216D2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17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D115C-7C7E-47A0-B651-5907128B8432}" type="datetimeFigureOut">
              <a:rPr lang="en-US" smtClean="0"/>
              <a:t>9/11/2017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94AE4-F01B-466A-B6D9-CBB21216D2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6942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5D115C-7C7E-47A0-B651-5907128B8432}" type="datetimeFigureOut">
              <a:rPr lang="en-US" smtClean="0"/>
              <a:t>9/11/2017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894AE4-F01B-466A-B6D9-CBB21216D2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1614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2017 MRL Working Group Activities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Morgan/Stanley</a:t>
            </a:r>
            <a:endParaRPr lang="en-US" sz="2700" dirty="0"/>
          </a:p>
        </p:txBody>
      </p:sp>
    </p:spTree>
    <p:extLst>
      <p:ext uri="{BB962C8B-B14F-4D97-AF65-F5344CB8AC3E}">
        <p14:creationId xmlns:p14="http://schemas.microsoft.com/office/powerpoint/2010/main" val="10895523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7405"/>
            <a:ext cx="7886700" cy="750163"/>
          </a:xfrm>
        </p:spPr>
        <p:txBody>
          <a:bodyPr/>
          <a:lstStyle/>
          <a:p>
            <a:pPr algn="ctr"/>
            <a:r>
              <a:rPr lang="en-US" dirty="0" smtClean="0"/>
              <a:t>2017 Activities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6720" y="719620"/>
            <a:ext cx="8395063" cy="4351338"/>
          </a:xfrm>
        </p:spPr>
        <p:txBody>
          <a:bodyPr>
            <a:noAutofit/>
          </a:bodyPr>
          <a:lstStyle/>
          <a:p>
            <a:r>
              <a:rPr lang="en-US" b="1" dirty="0" smtClean="0"/>
              <a:t>Reviewed 2016 workshop results</a:t>
            </a:r>
          </a:p>
          <a:p>
            <a:pPr lvl="1"/>
            <a:r>
              <a:rPr lang="en-US" sz="2000" b="1" dirty="0" smtClean="0"/>
              <a:t>MRL 1-3</a:t>
            </a:r>
          </a:p>
          <a:p>
            <a:pPr lvl="1"/>
            <a:r>
              <a:rPr lang="en-US" sz="2000" b="1" dirty="0" smtClean="0"/>
              <a:t>ESH</a:t>
            </a:r>
          </a:p>
          <a:p>
            <a:pPr lvl="1"/>
            <a:r>
              <a:rPr lang="en-US" sz="2000" b="1" dirty="0" smtClean="0"/>
              <a:t>Survey – Very useful, two days instead of one!</a:t>
            </a:r>
          </a:p>
          <a:p>
            <a:r>
              <a:rPr lang="en-US" b="1" dirty="0" smtClean="0"/>
              <a:t>Discussed Environmental, Safety, and Health concerns</a:t>
            </a:r>
          </a:p>
          <a:p>
            <a:pPr lvl="1"/>
            <a:r>
              <a:rPr lang="en-US" sz="2000" b="1" dirty="0" smtClean="0"/>
              <a:t>How to add requirements to MRL BOK?</a:t>
            </a:r>
          </a:p>
          <a:p>
            <a:pPr lvl="2"/>
            <a:r>
              <a:rPr lang="en-US" sz="1600" b="1" dirty="0" smtClean="0"/>
              <a:t>Directly to criteria?</a:t>
            </a:r>
          </a:p>
          <a:p>
            <a:pPr lvl="2"/>
            <a:r>
              <a:rPr lang="en-US" sz="1600" b="1" dirty="0" smtClean="0"/>
              <a:t>Included in </a:t>
            </a:r>
            <a:r>
              <a:rPr lang="en-US" sz="1600" b="1" dirty="0" err="1" smtClean="0"/>
              <a:t>Deskbook</a:t>
            </a:r>
            <a:r>
              <a:rPr lang="en-US" sz="1600" b="1" dirty="0" smtClean="0"/>
              <a:t> as a best practice</a:t>
            </a:r>
          </a:p>
          <a:p>
            <a:pPr lvl="2"/>
            <a:r>
              <a:rPr lang="en-US" sz="1600" b="1" dirty="0" smtClean="0"/>
              <a:t>Other?</a:t>
            </a:r>
          </a:p>
          <a:p>
            <a:pPr lvl="1"/>
            <a:r>
              <a:rPr lang="en-US" sz="2000" b="1" dirty="0"/>
              <a:t>2017 workshop item for review</a:t>
            </a:r>
          </a:p>
          <a:p>
            <a:r>
              <a:rPr lang="en-US" b="1" dirty="0" smtClean="0"/>
              <a:t>MRL </a:t>
            </a:r>
            <a:r>
              <a:rPr lang="en-US" b="1" dirty="0" smtClean="0"/>
              <a:t>1-4</a:t>
            </a:r>
          </a:p>
          <a:p>
            <a:pPr lvl="1"/>
            <a:r>
              <a:rPr lang="en-US" sz="2000" b="1" dirty="0" smtClean="0"/>
              <a:t>Some empty MRL 1-3 criteria filled where it makes sense </a:t>
            </a:r>
          </a:p>
          <a:p>
            <a:pPr lvl="1"/>
            <a:r>
              <a:rPr lang="en-US" sz="2000" b="1" dirty="0" smtClean="0"/>
              <a:t>MRL 4 changes to flow with MRL 1-3 changes</a:t>
            </a:r>
          </a:p>
          <a:p>
            <a:pPr lvl="1"/>
            <a:r>
              <a:rPr lang="en-US" sz="2000" b="1" dirty="0" smtClean="0"/>
              <a:t>2017 workshop item for </a:t>
            </a:r>
            <a:r>
              <a:rPr lang="en-US" sz="2000" b="1" dirty="0" smtClean="0"/>
              <a:t>review</a:t>
            </a:r>
          </a:p>
          <a:p>
            <a:r>
              <a:rPr lang="en-US" b="1" dirty="0"/>
              <a:t>AS6500 incorporated in MRL </a:t>
            </a:r>
            <a:r>
              <a:rPr lang="en-US" b="1" dirty="0" err="1" smtClean="0"/>
              <a:t>Deskbook</a:t>
            </a:r>
            <a:endParaRPr lang="en-US" b="1" dirty="0" smtClean="0"/>
          </a:p>
          <a:p>
            <a:pPr lvl="1"/>
            <a:r>
              <a:rPr lang="en-US" sz="2000" b="1" dirty="0"/>
              <a:t>2017 workshop item for review</a:t>
            </a:r>
          </a:p>
          <a:p>
            <a:pPr lvl="1"/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0675203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7405"/>
            <a:ext cx="7886700" cy="750163"/>
          </a:xfrm>
        </p:spPr>
        <p:txBody>
          <a:bodyPr/>
          <a:lstStyle/>
          <a:p>
            <a:pPr algn="ctr"/>
            <a:r>
              <a:rPr lang="en-US" dirty="0" smtClean="0"/>
              <a:t>2017 Activities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745747"/>
            <a:ext cx="7886700" cy="4351338"/>
          </a:xfrm>
        </p:spPr>
        <p:txBody>
          <a:bodyPr>
            <a:noAutofit/>
          </a:bodyPr>
          <a:lstStyle/>
          <a:p>
            <a:r>
              <a:rPr lang="en-US" b="1" dirty="0" smtClean="0"/>
              <a:t>Users </a:t>
            </a:r>
            <a:r>
              <a:rPr lang="en-US" b="1" dirty="0"/>
              <a:t>guide updates</a:t>
            </a:r>
          </a:p>
          <a:p>
            <a:pPr lvl="1"/>
            <a:r>
              <a:rPr lang="en-US" sz="2000" b="1" dirty="0"/>
              <a:t>Pivot tables for </a:t>
            </a:r>
            <a:r>
              <a:rPr lang="en-US" sz="2000" b="1" dirty="0" smtClean="0"/>
              <a:t>reporting</a:t>
            </a:r>
          </a:p>
          <a:p>
            <a:pPr lvl="1"/>
            <a:r>
              <a:rPr lang="en-US" sz="2000" b="1" dirty="0" smtClean="0"/>
              <a:t>Ease of </a:t>
            </a:r>
            <a:r>
              <a:rPr lang="en-US" sz="2000" b="1" dirty="0" smtClean="0"/>
              <a:t>use</a:t>
            </a:r>
          </a:p>
          <a:p>
            <a:pPr lvl="1"/>
            <a:r>
              <a:rPr lang="en-US" sz="2000" b="1" dirty="0" smtClean="0"/>
              <a:t>Barry leaving MRL WG for VT</a:t>
            </a:r>
            <a:endParaRPr lang="en-US" sz="2000" b="1" dirty="0"/>
          </a:p>
          <a:p>
            <a:r>
              <a:rPr lang="en-US" b="1" dirty="0" smtClean="0"/>
              <a:t>OSD </a:t>
            </a:r>
            <a:r>
              <a:rPr lang="en-US" b="1" dirty="0"/>
              <a:t>Manufacturing and quality </a:t>
            </a:r>
            <a:r>
              <a:rPr lang="en-US" b="1" dirty="0" smtClean="0"/>
              <a:t>roles</a:t>
            </a:r>
          </a:p>
          <a:p>
            <a:pPr lvl="1"/>
            <a:r>
              <a:rPr lang="en-US" sz="2000" b="1" dirty="0" smtClean="0"/>
              <a:t>Define the manufacturing </a:t>
            </a:r>
            <a:r>
              <a:rPr lang="en-US" sz="2000" b="1" dirty="0"/>
              <a:t>management activities conducted by the government program management </a:t>
            </a:r>
            <a:r>
              <a:rPr lang="en-US" sz="2000" b="1" dirty="0" smtClean="0"/>
              <a:t>offices</a:t>
            </a:r>
            <a:endParaRPr lang="en-US" sz="2000" b="1" dirty="0"/>
          </a:p>
          <a:p>
            <a:pPr lvl="1"/>
            <a:r>
              <a:rPr lang="en-US" sz="2000" b="1" dirty="0" smtClean="0"/>
              <a:t>Swim lanes</a:t>
            </a:r>
          </a:p>
          <a:p>
            <a:r>
              <a:rPr lang="en-US" b="1" dirty="0" smtClean="0"/>
              <a:t>Reviewed Available Training</a:t>
            </a:r>
          </a:p>
          <a:p>
            <a:pPr lvl="1"/>
            <a:r>
              <a:rPr lang="en-US" sz="2000" b="1" dirty="0" smtClean="0"/>
              <a:t>AFRL, AFIT, DCMA, Industry</a:t>
            </a:r>
          </a:p>
          <a:p>
            <a:pPr lvl="1"/>
            <a:r>
              <a:rPr lang="en-US" sz="2000" b="1" dirty="0" smtClean="0"/>
              <a:t>Some available on website (www.dodmrl.com)</a:t>
            </a:r>
          </a:p>
          <a:p>
            <a:r>
              <a:rPr lang="en-US" b="1" dirty="0" smtClean="0"/>
              <a:t>Reviewed new AFRL MRL Tool</a:t>
            </a:r>
          </a:p>
          <a:p>
            <a:pPr lvl="1"/>
            <a:r>
              <a:rPr lang="en-US" b="1" dirty="0" smtClean="0"/>
              <a:t>DOCENT (also at ww.dodmrl.com)</a:t>
            </a:r>
          </a:p>
          <a:p>
            <a:r>
              <a:rPr lang="en-US" b="1" dirty="0" smtClean="0"/>
              <a:t>Planning DMC Sessions</a:t>
            </a:r>
          </a:p>
          <a:p>
            <a:pPr lvl="1"/>
            <a:r>
              <a:rPr lang="en-US" b="1" dirty="0" smtClean="0"/>
              <a:t>Please join us!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0625805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418011"/>
            <a:ext cx="7886700" cy="750163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2017 Activities</a:t>
            </a:r>
            <a:br>
              <a:rPr lang="en-US" dirty="0" smtClean="0"/>
            </a:br>
            <a:r>
              <a:rPr lang="en-US" sz="3100" dirty="0" smtClean="0"/>
              <a:t>DMC Agenda</a:t>
            </a:r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2516" y="1816915"/>
            <a:ext cx="8262801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dirty="0" smtClean="0"/>
              <a:t>Day </a:t>
            </a:r>
            <a:r>
              <a:rPr lang="en-US" sz="1600" dirty="0"/>
              <a:t>1 (</a:t>
            </a:r>
            <a:r>
              <a:rPr lang="en-US" sz="1600" dirty="0" smtClean="0"/>
              <a:t>Tuesday, 5 December 2017)</a:t>
            </a:r>
            <a:endParaRPr lang="en-US" sz="1600" dirty="0"/>
          </a:p>
          <a:p>
            <a:pPr marL="0" indent="0">
              <a:buNone/>
            </a:pPr>
            <a:r>
              <a:rPr lang="en-US" sz="1600" dirty="0"/>
              <a:t>MRL Training section 1                                 Lastoskie                            90 </a:t>
            </a:r>
            <a:r>
              <a:rPr lang="en-US" sz="1600" dirty="0" smtClean="0"/>
              <a:t>min</a:t>
            </a:r>
            <a:endParaRPr lang="en-US" sz="1600" dirty="0"/>
          </a:p>
          <a:p>
            <a:pPr marL="0" indent="0">
              <a:buNone/>
            </a:pPr>
            <a:r>
              <a:rPr lang="en-US" sz="1600" dirty="0"/>
              <a:t>AS6500 Training section 2                            Karr           	                   90 min </a:t>
            </a:r>
          </a:p>
          <a:p>
            <a:pPr marL="0" indent="0">
              <a:buNone/>
            </a:pPr>
            <a:r>
              <a:rPr lang="en-US" sz="1600" dirty="0"/>
              <a:t> </a:t>
            </a:r>
          </a:p>
          <a:p>
            <a:pPr marL="0" indent="0">
              <a:buNone/>
            </a:pPr>
            <a:r>
              <a:rPr lang="en-US" sz="1600" dirty="0"/>
              <a:t>Day 2 </a:t>
            </a:r>
            <a:r>
              <a:rPr lang="en-US" sz="1600"/>
              <a:t>(</a:t>
            </a:r>
            <a:r>
              <a:rPr lang="en-US" sz="1600"/>
              <a:t>Wednesday</a:t>
            </a:r>
            <a:r>
              <a:rPr lang="en-US" sz="1600"/>
              <a:t>, </a:t>
            </a:r>
            <a:r>
              <a:rPr lang="en-US" sz="1600" smtClean="0"/>
              <a:t>6 </a:t>
            </a:r>
            <a:r>
              <a:rPr lang="en-US" sz="1600"/>
              <a:t>December 2017)</a:t>
            </a:r>
            <a:endParaRPr lang="en-US" sz="1600" dirty="0"/>
          </a:p>
          <a:p>
            <a:pPr marL="0" indent="0">
              <a:buNone/>
            </a:pPr>
            <a:r>
              <a:rPr lang="en-US" sz="1600" dirty="0"/>
              <a:t>OSD Manufacturing Perspective                  Mr. Gold                             </a:t>
            </a:r>
            <a:r>
              <a:rPr lang="en-US" sz="1600" dirty="0" smtClean="0"/>
              <a:t>30 </a:t>
            </a:r>
            <a:r>
              <a:rPr lang="en-US" sz="1600" dirty="0"/>
              <a:t>min</a:t>
            </a:r>
          </a:p>
          <a:p>
            <a:pPr marL="0" indent="0">
              <a:buNone/>
            </a:pPr>
            <a:r>
              <a:rPr lang="en-US" sz="1600" dirty="0"/>
              <a:t>MRL WG Activities                                      </a:t>
            </a:r>
            <a:r>
              <a:rPr lang="en-US" sz="1600" dirty="0" smtClean="0"/>
              <a:t>    Morgan </a:t>
            </a:r>
            <a:r>
              <a:rPr lang="en-US" sz="1600" dirty="0"/>
              <a:t>                             </a:t>
            </a:r>
            <a:r>
              <a:rPr lang="en-US" sz="1600" dirty="0" smtClean="0"/>
              <a:t>30 </a:t>
            </a:r>
            <a:r>
              <a:rPr lang="en-US" sz="1600" dirty="0"/>
              <a:t>min</a:t>
            </a:r>
          </a:p>
          <a:p>
            <a:pPr marL="0" indent="0">
              <a:buNone/>
            </a:pPr>
            <a:r>
              <a:rPr lang="en-US" sz="1600" dirty="0"/>
              <a:t>MRL/AS6500 integration                             </a:t>
            </a:r>
            <a:r>
              <a:rPr lang="en-US" sz="1600" dirty="0" smtClean="0"/>
              <a:t>  </a:t>
            </a:r>
            <a:r>
              <a:rPr lang="en-US" sz="1600" dirty="0"/>
              <a:t>Karr                                     30 min</a:t>
            </a:r>
          </a:p>
          <a:p>
            <a:pPr marL="0" indent="0">
              <a:buNone/>
            </a:pPr>
            <a:r>
              <a:rPr lang="en-US" sz="1600" dirty="0"/>
              <a:t> </a:t>
            </a:r>
          </a:p>
          <a:p>
            <a:pPr marL="0" indent="0">
              <a:buNone/>
            </a:pPr>
            <a:r>
              <a:rPr lang="en-US" sz="1600" dirty="0"/>
              <a:t>MRL Assessment Tool                                 </a:t>
            </a:r>
            <a:r>
              <a:rPr lang="en-US" sz="1600" dirty="0" smtClean="0"/>
              <a:t>  </a:t>
            </a:r>
            <a:r>
              <a:rPr lang="en-US" sz="1600" dirty="0"/>
              <a:t>Mazrimas                             30 min</a:t>
            </a:r>
          </a:p>
          <a:p>
            <a:pPr marL="0" indent="0">
              <a:buNone/>
            </a:pPr>
            <a:r>
              <a:rPr lang="en-US" sz="1600" dirty="0"/>
              <a:t>Industry Case study                                       Shubrooks/Raytheon  	 </a:t>
            </a:r>
            <a:r>
              <a:rPr lang="en-US" sz="1600" dirty="0" smtClean="0"/>
              <a:t>30 </a:t>
            </a:r>
            <a:r>
              <a:rPr lang="en-US" sz="1600" dirty="0"/>
              <a:t>min</a:t>
            </a:r>
          </a:p>
          <a:p>
            <a:pPr marL="0" indent="0">
              <a:buNone/>
            </a:pPr>
            <a:r>
              <a:rPr lang="en-US" sz="1600" dirty="0"/>
              <a:t>Industry Case study                                       Schmidt/Boeing                  </a:t>
            </a:r>
            <a:r>
              <a:rPr lang="en-US" sz="1600" dirty="0" smtClean="0"/>
              <a:t>30 </a:t>
            </a:r>
            <a:r>
              <a:rPr lang="en-US" sz="1600" dirty="0"/>
              <a:t>min</a:t>
            </a:r>
          </a:p>
          <a:p>
            <a:pPr marL="0" indent="0">
              <a:buNone/>
            </a:pPr>
            <a:r>
              <a:rPr lang="en-US" sz="1600" dirty="0"/>
              <a:t> </a:t>
            </a:r>
          </a:p>
          <a:p>
            <a:pPr marL="0" indent="0">
              <a:buNone/>
            </a:pPr>
            <a:endParaRPr lang="en-US" sz="1200" b="1" dirty="0"/>
          </a:p>
        </p:txBody>
      </p:sp>
    </p:spTree>
    <p:extLst>
      <p:ext uri="{BB962C8B-B14F-4D97-AF65-F5344CB8AC3E}">
        <p14:creationId xmlns:p14="http://schemas.microsoft.com/office/powerpoint/2010/main" val="10707762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</TotalTime>
  <Words>182</Words>
  <Application>Microsoft Office PowerPoint</Application>
  <PresentationFormat>On-screen Show (4:3)</PresentationFormat>
  <Paragraphs>47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2017 MRL Working Group Activities  Morgan/Stanley</vt:lpstr>
      <vt:lpstr>2017 Activities</vt:lpstr>
      <vt:lpstr>2017 Activities</vt:lpstr>
      <vt:lpstr>2017 Activities DMC Agenda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Team Name (e.g. S&amp;T, Limited Prod., Sustainment, Industry)</dc:title>
  <dc:creator>gary stanley</dc:creator>
  <cp:lastModifiedBy>Jim Morgan</cp:lastModifiedBy>
  <cp:revision>23</cp:revision>
  <dcterms:created xsi:type="dcterms:W3CDTF">2015-08-06T14:30:24Z</dcterms:created>
  <dcterms:modified xsi:type="dcterms:W3CDTF">2017-09-11T14:37:21Z</dcterms:modified>
</cp:coreProperties>
</file>